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96" r:id="rId4"/>
  </p:sldMasterIdLst>
  <p:notesMasterIdLst>
    <p:notesMasterId r:id="rId19"/>
  </p:notesMasterIdLst>
  <p:handoutMasterIdLst>
    <p:handoutMasterId r:id="rId20"/>
  </p:handoutMasterIdLst>
  <p:sldIdLst>
    <p:sldId id="306" r:id="rId5"/>
    <p:sldId id="307" r:id="rId6"/>
    <p:sldId id="309" r:id="rId7"/>
    <p:sldId id="316" r:id="rId8"/>
    <p:sldId id="315" r:id="rId9"/>
    <p:sldId id="314" r:id="rId10"/>
    <p:sldId id="317" r:id="rId11"/>
    <p:sldId id="318" r:id="rId12"/>
    <p:sldId id="319" r:id="rId13"/>
    <p:sldId id="320" r:id="rId14"/>
    <p:sldId id="321" r:id="rId15"/>
    <p:sldId id="322" r:id="rId16"/>
    <p:sldId id="323" r:id="rId17"/>
    <p:sldId id="312" r:id="rId18"/>
  </p:sldIdLst>
  <p:sldSz cx="12192000" cy="6858000"/>
  <p:notesSz cx="6858000" cy="9144000"/>
  <p:embeddedFontLst>
    <p:embeddedFont>
      <p:font typeface="맑은 고딕" panose="020B0503020000020004" pitchFamily="50" charset="-127"/>
      <p:regular r:id="rId21"/>
      <p:bold r:id="rId22"/>
    </p:embeddedFont>
  </p:embeddedFontLst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16" autoAdjust="0"/>
    <p:restoredTop sz="84967" autoAdjust="0"/>
  </p:normalViewPr>
  <p:slideViewPr>
    <p:cSldViewPr snapToGrid="0">
      <p:cViewPr varScale="1">
        <p:scale>
          <a:sx n="66" d="100"/>
          <a:sy n="66" d="100"/>
        </p:scale>
        <p:origin x="608" y="52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4893A7-208D-49A2-ADF3-6D51FF1E3A67}" type="datetime1">
              <a:rPr lang="ko-KR" altLang="en-US" smtClean="0">
                <a:latin typeface="+mj-lt"/>
              </a:rPr>
              <a:t>2022-10-12</a:t>
            </a:fld>
            <a:endParaRPr lang="ko-KR" altLang="en-US" dirty="0">
              <a:latin typeface="+mj-lt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6C9CB7-07FF-4D57-AB49-9C3B8C50138F}" type="slidenum">
              <a:rPr lang="en-US" altLang="ko-KR" smtClean="0">
                <a:latin typeface="+mj-lt"/>
              </a:rPr>
              <a:t>‹#›</a:t>
            </a:fld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97970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888382B4-BA11-4387-BBF0-6A871BD5BB3D}" type="datetime1">
              <a:rPr lang="ko-KR" altLang="en-US" smtClean="0"/>
              <a:pPr/>
              <a:t>2022-10-12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5939589-3E79-4C82-AA4A-FE78234FAA59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24026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2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94779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3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22456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14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24027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cxnSp>
        <p:nvCxnSpPr>
          <p:cNvPr id="11" name="직선 연결선(S)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그래픽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그래픽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그래픽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그래픽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그래픽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그래픽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텍스트 개체 틀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7" name="내용 개체 틀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직함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8DA9DAA-006C-4F4B-980E-E3DF019B24E2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cxnSp>
        <p:nvCxnSpPr>
          <p:cNvPr id="7" name="직선 연결선(S)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0" name="그림 개체 틀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1" name="그림 개체 틀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그림 개체 틀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32" name="그림 개체 틀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31" name="그림 개체 틀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30" name="그림 개체 틀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8DA9DAA-006C-4F4B-980E-E3DF019B24E2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8" name="그래픽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그래픽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그래픽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cxnSp>
        <p:nvCxnSpPr>
          <p:cNvPr id="5" name="직선 연결선(S)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2 슬라이드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그래픽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그래픽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그래픽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그림 개체 틀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직함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8DA9DAA-006C-4F4B-980E-E3DF019B24E2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1" name="그래픽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그래픽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그래픽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685800"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8DA9DAA-006C-4F4B-980E-E3DF019B24E2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그래픽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그래픽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구역 머리글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4" name="그래픽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그래픽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그래픽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그래픽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그래픽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그래픽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8DA9DAA-006C-4F4B-980E-E3DF019B24E2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cxnSp>
        <p:nvCxnSpPr>
          <p:cNvPr id="7" name="직선 연결선(S)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제목 및 콘텐츠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직함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8DA9DAA-006C-4F4B-980E-E3DF019B24E2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9" name="그래픽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그래픽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두 개의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그래픽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그래픽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그래픽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8DA9DAA-006C-4F4B-980E-E3DF019B24E2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1448361"/>
            <a:ext cx="6272784" cy="2843784"/>
          </a:xfrm>
        </p:spPr>
        <p:txBody>
          <a:bodyPr rtlCol="0"/>
          <a:lstStyle/>
          <a:p>
            <a:pPr rtl="0"/>
            <a:r>
              <a:rPr lang="ko-KR" altLang="en-US" spc="400" dirty="0"/>
              <a:t>슬롯머신</a:t>
            </a:r>
            <a:br>
              <a:rPr lang="en-US" altLang="ko-KR" spc="400" dirty="0"/>
            </a:br>
            <a:r>
              <a:rPr lang="ko-KR" altLang="en-US" spc="400" dirty="0"/>
              <a:t>응용</a:t>
            </a:r>
            <a:r>
              <a:rPr lang="en-US" altLang="ko-KR" spc="400" dirty="0"/>
              <a:t>8_8_1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660136"/>
            <a:ext cx="5093208" cy="1197864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2018775069</a:t>
            </a:r>
            <a:r>
              <a:rPr lang="ko-KR" altLang="en-US" sz="2500" dirty="0"/>
              <a:t> 최현수</a:t>
            </a:r>
            <a:endParaRPr lang="ko-KR" altLang="en-US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27B90EE-6D81-F87A-E682-D687AA71D6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31" r="5466"/>
          <a:stretch/>
        </p:blipFill>
        <p:spPr>
          <a:xfrm>
            <a:off x="44072" y="2860781"/>
            <a:ext cx="5978063" cy="17225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6DFE38-3418-89FF-8E3D-691F4E016F3F}"/>
              </a:ext>
            </a:extLst>
          </p:cNvPr>
          <p:cNvSpPr txBox="1"/>
          <p:nvPr/>
        </p:nvSpPr>
        <p:spPr>
          <a:xfrm>
            <a:off x="2343807" y="240631"/>
            <a:ext cx="83241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ko-KR" sz="4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 game_progress(int money, int a)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C3CCFE3-FD41-A928-8993-DBBA93AA9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217" y="3429000"/>
            <a:ext cx="6169711" cy="33138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9F7AD5-35EC-A5B9-194F-1D4C72ADDAB3}"/>
              </a:ext>
            </a:extLst>
          </p:cNvPr>
          <p:cNvSpPr txBox="1"/>
          <p:nvPr/>
        </p:nvSpPr>
        <p:spPr>
          <a:xfrm>
            <a:off x="6169865" y="1685806"/>
            <a:ext cx="5978063" cy="1695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 보유금액보다 많은 금액 배팅 못하게</a:t>
            </a:r>
            <a:endParaRPr lang="en-US" altLang="ko-KR" sz="2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lvl="0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en-US" altLang="ko-KR" sz="22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game_control</a:t>
            </a:r>
            <a:r>
              <a:rPr lang="en-US" altLang="ko-KR" sz="2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메소드에서 배팅 못하게 할 때   </a:t>
            </a:r>
            <a:endParaRPr lang="en-US" altLang="ko-KR" sz="2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lvl="0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슬롯이 돌아가지 않도록 해준다</a:t>
            </a:r>
            <a:endParaRPr lang="en-US" altLang="ko-KR" sz="2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lvl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2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14430C3-035F-B739-5651-A42A8F0A8F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1" t="27206" r="15582" b="-25292"/>
          <a:stretch/>
        </p:blipFill>
        <p:spPr>
          <a:xfrm>
            <a:off x="44072" y="5224994"/>
            <a:ext cx="4919213" cy="55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8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866671-5E61-239A-EA6F-6EEDF7CBFC6D}"/>
              </a:ext>
            </a:extLst>
          </p:cNvPr>
          <p:cNvSpPr txBox="1"/>
          <p:nvPr/>
        </p:nvSpPr>
        <p:spPr>
          <a:xfrm>
            <a:off x="5576236" y="1432326"/>
            <a:ext cx="6721642" cy="1695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 슬롯을 사용자가 정할 수 있게 하기</a:t>
            </a:r>
            <a:endParaRPr lang="en-US" altLang="ko-KR" sz="2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lvl="0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* </a:t>
            </a:r>
            <a:r>
              <a:rPr lang="en-US" altLang="ko-KR" sz="22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game_control</a:t>
            </a:r>
            <a:r>
              <a:rPr lang="en-US" altLang="ko-KR" sz="2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메소드에서 사용자가 입력한 줄의</a:t>
            </a:r>
            <a:endParaRPr lang="en-US" altLang="ko-KR" sz="2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lvl="0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2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릴만 확인한다</a:t>
            </a:r>
            <a:endParaRPr lang="en-US" altLang="ko-KR" sz="2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lvl="0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* reel2 </a:t>
            </a:r>
            <a:r>
              <a:rPr lang="ko-KR" altLang="en-US" sz="2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메소드를 새로 만들어 릴 </a:t>
            </a:r>
            <a:r>
              <a:rPr lang="ko-KR" altLang="en-US" sz="22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입력값을</a:t>
            </a:r>
            <a:r>
              <a:rPr lang="ko-KR" altLang="en-US" sz="2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리턴</a:t>
            </a:r>
            <a:endParaRPr lang="en-US" altLang="ko-KR" sz="2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9D35A3-9072-7347-D002-20843D279AEB}"/>
              </a:ext>
            </a:extLst>
          </p:cNvPr>
          <p:cNvSpPr txBox="1"/>
          <p:nvPr/>
        </p:nvSpPr>
        <p:spPr>
          <a:xfrm>
            <a:off x="2343807" y="240631"/>
            <a:ext cx="83241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ko-KR" sz="4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 game_progress(int money, int a)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555E7BE4-DA60-ADB7-5123-AE54EAAD1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531" y="3239017"/>
            <a:ext cx="6380963" cy="3437805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5F0EFE6-1FD7-22D2-CE3D-F6FEB4120B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61872"/>
          <a:stretch/>
        </p:blipFill>
        <p:spPr>
          <a:xfrm>
            <a:off x="320896" y="4043495"/>
            <a:ext cx="5202769" cy="21669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C22038B-15EB-998A-DFC0-F763A95932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21" t="22700" r="6325" b="20157"/>
          <a:stretch/>
        </p:blipFill>
        <p:spPr>
          <a:xfrm>
            <a:off x="320897" y="2558743"/>
            <a:ext cx="3680652" cy="2557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81A96B4-AC34-0BCC-0DAC-93A69817E5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002" b="-1"/>
          <a:stretch/>
        </p:blipFill>
        <p:spPr>
          <a:xfrm>
            <a:off x="320897" y="3239017"/>
            <a:ext cx="4724643" cy="31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78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6259317-4978-2602-CB29-E453D437EEF6}"/>
              </a:ext>
            </a:extLst>
          </p:cNvPr>
          <p:cNvSpPr txBox="1"/>
          <p:nvPr/>
        </p:nvSpPr>
        <p:spPr>
          <a:xfrm>
            <a:off x="4928135" y="1432326"/>
            <a:ext cx="736974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릴번호보다 큰 수를 선택하면 다시 입력하도록 만들기</a:t>
            </a:r>
            <a:endParaRPr lang="en-US" altLang="ko-KR" sz="2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10CF2938-576E-D374-C6D3-B2A7583FB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1506" y="3020039"/>
            <a:ext cx="6597989" cy="36577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7B5926-DE5E-C547-EAE4-72A82A026364}"/>
              </a:ext>
            </a:extLst>
          </p:cNvPr>
          <p:cNvSpPr txBox="1"/>
          <p:nvPr/>
        </p:nvSpPr>
        <p:spPr>
          <a:xfrm>
            <a:off x="4692725" y="240631"/>
            <a:ext cx="83241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ko-KR" sz="4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ko-KR" altLang="en-US" sz="4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reel2()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7C5CA88-42EA-1C15-5A43-53707E5098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" r="-356" b="1270"/>
          <a:stretch/>
        </p:blipFill>
        <p:spPr>
          <a:xfrm>
            <a:off x="192505" y="1630842"/>
            <a:ext cx="4623706" cy="498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52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A3D67-07CC-5F90-146D-8EEEC10046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170432"/>
            <a:ext cx="9144000" cy="2340864"/>
          </a:xfrm>
        </p:spPr>
        <p:txBody>
          <a:bodyPr/>
          <a:lstStyle/>
          <a:p>
            <a:r>
              <a:rPr lang="ko-KR" altLang="en-US" dirty="0"/>
              <a:t>실행영상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1852D7-DFB4-8641-12CA-6DB24E593F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녹화_2022_10_12_12_54_36_206">
            <a:hlinkClick r:id="" action="ppaction://media"/>
            <a:extLst>
              <a:ext uri="{FF2B5EF4-FFF2-40B4-BE49-F238E27FC236}">
                <a16:creationId xmlns:a16="http://schemas.microsoft.com/office/drawing/2014/main" id="{76BAE23F-139C-17D2-9527-1BDEAA367D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7937" y="1386005"/>
            <a:ext cx="10395440" cy="494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94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개체 틀 8" descr="일몰 중인 산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41" b="41"/>
          <a:stretch/>
        </p:blipFill>
        <p:spPr/>
      </p:pic>
      <p:pic>
        <p:nvPicPr>
          <p:cNvPr id="11" name="그림 개체 틀 10" descr="일몰 중인 산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347" b="347"/>
          <a:stretch/>
        </p:blipFill>
        <p:spPr/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15" name="그림 개체 틀 14" descr="가까운 해질녘 하늘 아래에 있는 산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l="16" r="16"/>
          <a:stretch/>
        </p:blipFill>
        <p:spPr/>
      </p:pic>
      <p:pic>
        <p:nvPicPr>
          <p:cNvPr id="13" name="그림 개체 틀 12" descr="동이 트기 바로 전 밤 하늘 아래의 산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15000" dirty="0"/>
              <a:t>목 차</a:t>
            </a:r>
            <a:endParaRPr lang="ko-KR" altLang="en-US" sz="15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429000"/>
            <a:ext cx="5833872" cy="3118104"/>
          </a:xfrm>
        </p:spPr>
        <p:txBody>
          <a:bodyPr rtlCol="0">
            <a:normAutofit/>
          </a:bodyPr>
          <a:lstStyle/>
          <a:p>
            <a:pPr marL="342900" indent="-342900" rtl="0">
              <a:buAutoNum type="arabicPeriod"/>
            </a:pPr>
            <a:r>
              <a:rPr lang="ko-KR" altLang="en-US" sz="4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원본 소스</a:t>
            </a:r>
            <a:endParaRPr lang="en-US" altLang="ko-KR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rtl="0">
              <a:buAutoNum type="arabicPeriod"/>
            </a:pPr>
            <a:r>
              <a:rPr lang="ko-KR" altLang="en-US" sz="4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개선할 점</a:t>
            </a:r>
            <a:endParaRPr lang="en-US" altLang="ko-KR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rtl="0">
              <a:buAutoNum type="arabicPeriod"/>
            </a:pPr>
            <a:r>
              <a:rPr lang="ko-KR" altLang="en-US" sz="4000" dirty="0"/>
              <a:t>개선 코드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개체 틀 5" descr="일몰 중인 산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2F3115AB-BA91-27BC-7462-9B43BED611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36" r="35146" b="7466"/>
          <a:stretch/>
        </p:blipFill>
        <p:spPr>
          <a:xfrm>
            <a:off x="8840902" y="3429000"/>
            <a:ext cx="2715222" cy="3200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59FBEA-CE4F-332A-FB7A-A06968F7ACE7}"/>
              </a:ext>
            </a:extLst>
          </p:cNvPr>
          <p:cNvSpPr txBox="1"/>
          <p:nvPr/>
        </p:nvSpPr>
        <p:spPr>
          <a:xfrm>
            <a:off x="3011214" y="0"/>
            <a:ext cx="83241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Void draw_check02(int c, int r)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 descr="테이블이(가) 표시된 사진&#10;&#10;자동 생성된 설명">
            <a:extLst>
              <a:ext uri="{FF2B5EF4-FFF2-40B4-BE49-F238E27FC236}">
                <a16:creationId xmlns:a16="http://schemas.microsoft.com/office/drawing/2014/main" id="{EC0487B8-768A-F595-152E-988E4D1B0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44" y="707886"/>
            <a:ext cx="3762704" cy="595344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37077DB-5832-7522-AD68-C96546CC08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48"/>
          <a:stretch/>
        </p:blipFill>
        <p:spPr>
          <a:xfrm>
            <a:off x="4075629" y="819806"/>
            <a:ext cx="4040742" cy="465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7C5D23F-682C-AE88-DDF8-A50C40D52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7" y="1665170"/>
            <a:ext cx="5769133" cy="5029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7E5D5DD-0A42-D3E4-4C46-FF9C7B1E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706" y="3820789"/>
            <a:ext cx="6705600" cy="17876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22233B-44EA-42A9-EE19-902D86FAC9D4}"/>
              </a:ext>
            </a:extLst>
          </p:cNvPr>
          <p:cNvSpPr txBox="1"/>
          <p:nvPr/>
        </p:nvSpPr>
        <p:spPr>
          <a:xfrm>
            <a:off x="2601311" y="346842"/>
            <a:ext cx="83241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 </a:t>
            </a:r>
            <a:r>
              <a:rPr lang="en-US" altLang="ko-KR" sz="4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game_progress</a:t>
            </a:r>
            <a:r>
              <a:rPr lang="en-US" altLang="ko-KR" sz="4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(int money)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4F888A-2ED6-08B8-FA5C-51979CF86865}"/>
              </a:ext>
            </a:extLst>
          </p:cNvPr>
          <p:cNvSpPr txBox="1"/>
          <p:nvPr/>
        </p:nvSpPr>
        <p:spPr>
          <a:xfrm>
            <a:off x="5752697" y="1813599"/>
            <a:ext cx="64970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200" spc="-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남은 금액보다 더 큰 금액을 배팅할 수 있다</a:t>
            </a:r>
            <a:endParaRPr lang="en-US" altLang="ko-KR" sz="2200" spc="-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endParaRPr lang="en-US" altLang="ko-KR" sz="2200" spc="-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남은 금액이 음수가 되도 배팅 가능하다</a:t>
            </a:r>
          </a:p>
        </p:txBody>
      </p:sp>
    </p:spTree>
    <p:extLst>
      <p:ext uri="{BB962C8B-B14F-4D97-AF65-F5344CB8AC3E}">
        <p14:creationId xmlns:p14="http://schemas.microsoft.com/office/powerpoint/2010/main" val="2876102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99CBA8D-F4F8-46AC-9D99-D9B362B45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450" y="1267562"/>
            <a:ext cx="5921829" cy="2501236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3DAEA77E-8F60-8A26-DFC7-690B46C99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1" y="1267562"/>
            <a:ext cx="5977059" cy="51026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1D5A3A7-0EB2-F10A-4198-02A879EAC255}"/>
              </a:ext>
            </a:extLst>
          </p:cNvPr>
          <p:cNvSpPr txBox="1"/>
          <p:nvPr/>
        </p:nvSpPr>
        <p:spPr>
          <a:xfrm>
            <a:off x="-48127" y="181590"/>
            <a:ext cx="1404046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spc="-6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Void </a:t>
            </a:r>
            <a:r>
              <a:rPr lang="en-US" altLang="ko-KR" sz="3500" spc="-6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game_control</a:t>
            </a:r>
            <a:r>
              <a:rPr lang="en-US" altLang="ko-KR" sz="3500" spc="-6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(char reel[][3], int </a:t>
            </a:r>
            <a:r>
              <a:rPr lang="en-US" altLang="ko-KR" sz="3500" spc="-6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reel_num</a:t>
            </a:r>
            <a:r>
              <a:rPr lang="en-US" altLang="ko-KR" sz="3500" spc="-6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[][3], int *money)</a:t>
            </a:r>
            <a:endParaRPr lang="ko-KR" altLang="en-US" sz="3500" spc="-6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76535217-A5EE-C29A-D16E-24EB8011B8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916"/>
          <a:stretch/>
        </p:blipFill>
        <p:spPr>
          <a:xfrm>
            <a:off x="6272862" y="3768798"/>
            <a:ext cx="5781003" cy="273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721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70CC52C-D288-99E4-D5F9-9EB6794A6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5036" y="451866"/>
            <a:ext cx="5833872" cy="2276856"/>
          </a:xfrm>
        </p:spPr>
        <p:txBody>
          <a:bodyPr>
            <a:normAutofit/>
          </a:bodyPr>
          <a:lstStyle/>
          <a:p>
            <a:pPr algn="ctr"/>
            <a:r>
              <a:rPr lang="ko-KR" altLang="en-US" sz="5000" dirty="0" err="1"/>
              <a:t>개선할점</a:t>
            </a:r>
            <a:endParaRPr lang="ko-KR" altLang="en-US" sz="5000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34C9D6E-F1DF-DB8B-1235-1AB7AD87D8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55036" y="2993898"/>
            <a:ext cx="6305892" cy="3118104"/>
          </a:xfrm>
        </p:spPr>
        <p:txBody>
          <a:bodyPr/>
          <a:lstStyle/>
          <a:p>
            <a:pPr marL="342900" indent="-342900" algn="ctr">
              <a:buAutoNum type="arabicPeriod"/>
            </a:pPr>
            <a:r>
              <a:rPr lang="ko-KR" altLang="en-US" dirty="0"/>
              <a:t>슬롯머신 표 똑바로 그려주기</a:t>
            </a: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돈 모두 잃으면 파산 출력하기</a:t>
            </a: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돈 너무 많이 벌면 쫓겨나기</a:t>
            </a: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내 보유금액보다 많은 금액 배팅 못하게</a:t>
            </a: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결과 슬롯을 사용자가 정할 수 있게 하기</a:t>
            </a: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릴번호보다 큰 수를 선택하면 다시 입력하도록 만들기</a:t>
            </a:r>
            <a:endParaRPr lang="en-US" altLang="ko-KR" dirty="0"/>
          </a:p>
          <a:p>
            <a:pPr marL="342900" indent="-342900" algn="ctr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4802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67AB91-5F06-D4E6-226D-ED48D7EF8858}"/>
              </a:ext>
            </a:extLst>
          </p:cNvPr>
          <p:cNvSpPr txBox="1"/>
          <p:nvPr/>
        </p:nvSpPr>
        <p:spPr>
          <a:xfrm>
            <a:off x="3011214" y="0"/>
            <a:ext cx="83241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Void draw_check02(int c, int r)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2CA137A-7D65-6BD9-A7AE-F0FE5375C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58" y="707886"/>
            <a:ext cx="5513331" cy="60066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CB0A84E-8086-FED0-0D8D-AC0610246F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20" r="21699" b="4444"/>
          <a:stretch/>
        </p:blipFill>
        <p:spPr>
          <a:xfrm>
            <a:off x="7651533" y="2551447"/>
            <a:ext cx="2438398" cy="27219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34C700-0F43-F986-08EF-6CEE4902B465}"/>
              </a:ext>
            </a:extLst>
          </p:cNvPr>
          <p:cNvSpPr txBox="1"/>
          <p:nvPr/>
        </p:nvSpPr>
        <p:spPr>
          <a:xfrm>
            <a:off x="6356132" y="1414223"/>
            <a:ext cx="5029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ko-KR" altLang="en-US" sz="2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슬롯머신 표 똑바로 그려주기</a:t>
            </a:r>
            <a:endParaRPr lang="en-US" altLang="ko-KR" sz="2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462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56648C-C52E-9202-4353-6FC8971C8FFF}"/>
              </a:ext>
            </a:extLst>
          </p:cNvPr>
          <p:cNvSpPr txBox="1"/>
          <p:nvPr/>
        </p:nvSpPr>
        <p:spPr>
          <a:xfrm>
            <a:off x="4388124" y="0"/>
            <a:ext cx="83241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Mian </a:t>
            </a:r>
            <a:r>
              <a:rPr lang="ko-KR" altLang="en-US" sz="4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A7F4D5-AEEA-6BC0-3CC7-9DD5B12B2162}"/>
              </a:ext>
            </a:extLst>
          </p:cNvPr>
          <p:cNvSpPr txBox="1"/>
          <p:nvPr/>
        </p:nvSpPr>
        <p:spPr>
          <a:xfrm>
            <a:off x="6854843" y="1671411"/>
            <a:ext cx="4379494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돈 모두 잃으면 파산 출력하기</a:t>
            </a:r>
            <a:endParaRPr lang="en-US" altLang="ko-KR" sz="2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DB7E008C-D399-4E9F-5A35-635EA9FEC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94" y="1368146"/>
            <a:ext cx="5897180" cy="2672202"/>
          </a:xfrm>
          <a:prstGeom prst="rect">
            <a:avLst/>
          </a:prstGeom>
        </p:spPr>
      </p:pic>
      <p:pic>
        <p:nvPicPr>
          <p:cNvPr id="11" name="그림 10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BB6ABFA8-CC32-E004-8878-0899376960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23" r="27393"/>
          <a:stretch/>
        </p:blipFill>
        <p:spPr>
          <a:xfrm>
            <a:off x="6096000" y="3429000"/>
            <a:ext cx="5897180" cy="321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50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02666C-2027-3003-98C0-9087DF79D8D6}"/>
              </a:ext>
            </a:extLst>
          </p:cNvPr>
          <p:cNvSpPr txBox="1"/>
          <p:nvPr/>
        </p:nvSpPr>
        <p:spPr>
          <a:xfrm>
            <a:off x="2343807" y="240631"/>
            <a:ext cx="83241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ko-KR" sz="4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 game_progress(int money, int a)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C3CBC36-1A8E-4751-B77A-E23AE14E6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31" y="2167330"/>
            <a:ext cx="5434323" cy="4450039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EFC4006-0D46-1242-602A-5C174913C4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134"/>
          <a:stretch/>
        </p:blipFill>
        <p:spPr>
          <a:xfrm>
            <a:off x="5658197" y="3258046"/>
            <a:ext cx="6330033" cy="33593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D66190-76A0-B9E1-6D2C-B41693777D85}"/>
              </a:ext>
            </a:extLst>
          </p:cNvPr>
          <p:cNvSpPr txBox="1"/>
          <p:nvPr/>
        </p:nvSpPr>
        <p:spPr>
          <a:xfrm>
            <a:off x="6505903" y="1904765"/>
            <a:ext cx="4280104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돈 너무 많이 벌면 쫓겨나기</a:t>
            </a:r>
            <a:endParaRPr lang="en-US" altLang="ko-KR" sz="2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8294273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13_TF89338750_Win32.potx" id="{700DB809-292A-4B13-B444-555C3CA3BAF9}" vid="{A356E11F-EA95-4991-AC6F-0A9671DA644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{2F8FB772-4021-4F26-8805-A47CDC92A6DB}tf89338750_win32</Template>
  <TotalTime>586</TotalTime>
  <Words>240</Words>
  <Application>Microsoft Office PowerPoint</Application>
  <PresentationFormat>와이드스크린</PresentationFormat>
  <Paragraphs>42</Paragraphs>
  <Slides>14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GradientUnivers</vt:lpstr>
      <vt:lpstr>슬롯머신 응용8_8_1</vt:lpstr>
      <vt:lpstr>목 차</vt:lpstr>
      <vt:lpstr>PowerPoint 프레젠테이션</vt:lpstr>
      <vt:lpstr>PowerPoint 프레젠테이션</vt:lpstr>
      <vt:lpstr>PowerPoint 프레젠테이션</vt:lpstr>
      <vt:lpstr>개선할점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실행영상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슬롯머신</dc:title>
  <dc:creator>최현수</dc:creator>
  <cp:lastModifiedBy>최현수</cp:lastModifiedBy>
  <cp:revision>42</cp:revision>
  <dcterms:created xsi:type="dcterms:W3CDTF">2022-10-11T10:41:03Z</dcterms:created>
  <dcterms:modified xsi:type="dcterms:W3CDTF">2022-10-12T07:11:01Z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